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8" r:id="rId3"/>
    <p:sldId id="283" r:id="rId4"/>
    <p:sldId id="276" r:id="rId5"/>
    <p:sldId id="258" r:id="rId6"/>
    <p:sldId id="259" r:id="rId7"/>
    <p:sldId id="277" r:id="rId8"/>
    <p:sldId id="284" r:id="rId9"/>
    <p:sldId id="260" r:id="rId10"/>
    <p:sldId id="261" r:id="rId11"/>
    <p:sldId id="278" r:id="rId12"/>
    <p:sldId id="285" r:id="rId13"/>
    <p:sldId id="262" r:id="rId14"/>
    <p:sldId id="263" r:id="rId15"/>
    <p:sldId id="279" r:id="rId16"/>
    <p:sldId id="287" r:id="rId17"/>
    <p:sldId id="264" r:id="rId18"/>
    <p:sldId id="265" r:id="rId19"/>
    <p:sldId id="286" r:id="rId20"/>
    <p:sldId id="280" r:id="rId21"/>
    <p:sldId id="266" r:id="rId22"/>
    <p:sldId id="267" r:id="rId23"/>
    <p:sldId id="281" r:id="rId24"/>
    <p:sldId id="288" r:id="rId25"/>
    <p:sldId id="289" r:id="rId26"/>
    <p:sldId id="29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445FC-4ED1-0042-9B28-1502BC3052F0}" type="datetimeFigureOut">
              <a:rPr lang="en-US" smtClean="0"/>
              <a:t>8/16/21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96E9B-FE15-244F-8653-7506A79A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41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Blue=hi variation</a:t>
            </a:r>
          </a:p>
          <a:p>
            <a:r>
              <a:rPr lang="en-US" dirty="0"/>
              <a:t>Green = medium variation</a:t>
            </a:r>
          </a:p>
          <a:p>
            <a:r>
              <a:rPr lang="en-US" dirty="0"/>
              <a:t>Pink = low variation</a:t>
            </a:r>
          </a:p>
          <a:p>
            <a:endParaRPr lang="en-US" dirty="0"/>
          </a:p>
          <a:p>
            <a:r>
              <a:rPr lang="en-US" dirty="0"/>
              <a:t>Green line is R0 from just mean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96E9B-FE15-244F-8653-7506A79A85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79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8FCA5-7233-9B40-A0AD-9B48BFDB4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338611-9C3D-334B-823F-84BBF6FAD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DE93D-5CE6-C540-A679-2073748EE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B1F3B-090F-7A45-9757-4E0AE68FD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702E4-B0E5-6C43-99D8-5D0840BA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53D8-3187-E548-A94C-192AE693B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91137-D2F5-0B45-832F-68A0FAF56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32F72-EB45-A64D-B309-6B39D42B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C3DA0-C927-404B-A7DE-D1667B3E1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B3EAF-A954-B240-814E-3BA1DD2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5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281868-C35F-074E-9D6B-2DE2870F10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A39456-19B3-FE4F-843E-68241BBF8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8927E-BDE3-0F4D-834D-C7E2BCA1E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5DADE-A174-3940-A410-C30576BC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ED598-1812-7B46-92F2-A819D3C2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91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13610-E5A3-A54D-BE35-7A9EEE6B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74BC0-2F1A-A943-9DF9-C334CCCB5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537EE-2E77-104A-8F94-E9E141D51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DC71E-A777-9A43-AF06-7FB06EFA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23349-D454-C84F-8CED-A8F2D79C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5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7030-6BF5-024C-A1E9-D90E20A23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87139-2C5A-9B4E-8A7A-19026FCB7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E7B3D-5286-B547-AB62-C61C1D57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73D35-1050-1041-BDA5-6E6A3059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76B0C-AD2A-2049-93B5-5C6D4AC91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3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BE53-C0F0-0B4C-AF5D-0329E9E5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DFD2D-EED4-A44D-B4F3-C32EE9779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5C585-A871-F34A-A690-F40E277D8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A37EB-20D3-5447-9466-E3A546AF4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8/16/21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A030D-6758-1E41-8378-3059BAFF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D77AC-B844-CE46-938B-2A532F42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2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D19D-0659-FE41-933F-44695D99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49A3D-A180-AA45-ABA1-C13E625CF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6F298-9F2F-0E4A-86B4-DD8AF135E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29E67-A781-5849-B1BC-CBCE82F26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1F63BA-3E2E-FF48-9A6B-450B48915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82403A-D463-CA43-9824-63794BD2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8/16/21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A87B32-24D2-0547-87ED-BA5C36D6B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6CF11B-475D-AF40-8177-837447E9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23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BDF2A-E259-F146-96D9-C4FC85437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39B9A4-409A-744A-A294-44F4C76C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8/16/21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ECF1E-CC74-BC43-A36E-C5E302F4D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63DBF-EEC0-9941-A790-AE955B642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83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F396C6-A659-124D-888F-3515967E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8/16/21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A430E1-D4B0-784C-A0EF-FB252D928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6E6C7-1900-DB47-B5CD-6904FBDCE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3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BFED-884F-0F41-ADA9-26FFDB14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C5986-11BF-4748-BAFE-61A028A23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05444-7599-1046-9EE2-CA0FFB02C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FDD1A-6023-154F-BB88-BD25FA6C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8/16/21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3D5CC-7259-BE43-AFA1-35C3688C3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349C1-E09C-7C48-BA91-D39C6D7A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6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97A5-A6FF-FB4A-BDE7-7CB9E4D5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FF8CEB-4A7C-364A-9304-29D03D352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7C62BE-3177-8448-A556-6A5D857CC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6E63B-91D7-7948-BC69-BB821AEA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8/16/21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415CC-6567-324B-9F12-BD6B8259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F8A2B-321B-9A4B-83A4-A5011912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5072D8-3259-3240-B00F-F7281751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0A809-F216-9B41-AEE3-A941A4EFB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56B6D-EA8C-7648-8E01-5011536094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F8519-7583-1F49-9CA0-54A3D779D1E8}" type="datetimeFigureOut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E9EA9-1EA7-6841-8F8E-77E2C94E1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C0833-7D2C-E44C-9DB2-2991AEB01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8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E027299-B4D0-E549-B466-B305A7963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84408"/>
            <a:ext cx="10517746" cy="65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72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F7E773-1CAC-A14D-8573-3BE059BAA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013165"/>
              </p:ext>
            </p:extLst>
          </p:nvPr>
        </p:nvGraphicFramePr>
        <p:xfrm>
          <a:off x="609600" y="338667"/>
          <a:ext cx="11091332" cy="6180662"/>
        </p:xfrm>
        <a:graphic>
          <a:graphicData uri="http://schemas.openxmlformats.org/drawingml/2006/table">
            <a:tbl>
              <a:tblPr firstRow="1" firstCol="1" bandRow="1"/>
              <a:tblGrid>
                <a:gridCol w="3664972">
                  <a:extLst>
                    <a:ext uri="{9D8B030D-6E8A-4147-A177-3AD203B41FA5}">
                      <a16:colId xmlns:a16="http://schemas.microsoft.com/office/drawing/2014/main" val="2168392918"/>
                    </a:ext>
                  </a:extLst>
                </a:gridCol>
                <a:gridCol w="2282973">
                  <a:extLst>
                    <a:ext uri="{9D8B030D-6E8A-4147-A177-3AD203B41FA5}">
                      <a16:colId xmlns:a16="http://schemas.microsoft.com/office/drawing/2014/main" val="264561364"/>
                    </a:ext>
                  </a:extLst>
                </a:gridCol>
                <a:gridCol w="2592283">
                  <a:extLst>
                    <a:ext uri="{9D8B030D-6E8A-4147-A177-3AD203B41FA5}">
                      <a16:colId xmlns:a16="http://schemas.microsoft.com/office/drawing/2014/main" val="1066502157"/>
                    </a:ext>
                  </a:extLst>
                </a:gridCol>
                <a:gridCol w="2551104">
                  <a:extLst>
                    <a:ext uri="{9D8B030D-6E8A-4147-A177-3AD203B41FA5}">
                      <a16:colId xmlns:a16="http://schemas.microsoft.com/office/drawing/2014/main" val="1049317666"/>
                    </a:ext>
                  </a:extLst>
                </a:gridCol>
              </a:tblGrid>
              <a:tr h="42341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Contact-gamma 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933542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2307535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138655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139496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112168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561958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0.74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295891"/>
                  </a:ext>
                </a:extLst>
              </a:tr>
              <a:tr h="64885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2.026 / 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2.369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3.80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98206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131818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138007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143432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129929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427527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297210"/>
                  </a:ext>
                </a:extLst>
              </a:tr>
              <a:tr h="64885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2.026 / 2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2.366 / 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4.00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763942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776893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138423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148732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163012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71863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0.602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489036"/>
                  </a:ext>
                </a:extLst>
              </a:tr>
              <a:tr h="64885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2.04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2.508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4.313 / 2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559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94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B97EF-D842-C841-961C-0464C3B99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histogram&#10;&#10;Description automatically generated">
            <a:extLst>
              <a:ext uri="{FF2B5EF4-FFF2-40B4-BE49-F238E27FC236}">
                <a16:creationId xmlns:a16="http://schemas.microsoft.com/office/drawing/2014/main" id="{7917963E-1B16-EF47-82B6-2D456A5F6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434564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2462-130D-0442-A7A5-D9FF7095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A1BEA56-5AEA-3D43-A519-7874FE66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133" y="0"/>
            <a:ext cx="10989733" cy="6868584"/>
          </a:xfrm>
        </p:spPr>
      </p:pic>
    </p:spTree>
    <p:extLst>
      <p:ext uri="{BB962C8B-B14F-4D97-AF65-F5344CB8AC3E}">
        <p14:creationId xmlns:p14="http://schemas.microsoft.com/office/powerpoint/2010/main" val="922654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E0BE7BA-75A2-F840-A9B1-742B84317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22250"/>
            <a:ext cx="10617200" cy="663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5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E58A90-2D26-F74D-9A8D-F8C491248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38419"/>
              </p:ext>
            </p:extLst>
          </p:nvPr>
        </p:nvGraphicFramePr>
        <p:xfrm>
          <a:off x="1042949" y="518378"/>
          <a:ext cx="10106101" cy="5821244"/>
        </p:xfrm>
        <a:graphic>
          <a:graphicData uri="http://schemas.openxmlformats.org/drawingml/2006/table">
            <a:tbl>
              <a:tblPr firstRow="1" firstCol="1" bandRow="1"/>
              <a:tblGrid>
                <a:gridCol w="3955871">
                  <a:extLst>
                    <a:ext uri="{9D8B030D-6E8A-4147-A177-3AD203B41FA5}">
                      <a16:colId xmlns:a16="http://schemas.microsoft.com/office/drawing/2014/main" val="3875982575"/>
                    </a:ext>
                  </a:extLst>
                </a:gridCol>
                <a:gridCol w="2038537">
                  <a:extLst>
                    <a:ext uri="{9D8B030D-6E8A-4147-A177-3AD203B41FA5}">
                      <a16:colId xmlns:a16="http://schemas.microsoft.com/office/drawing/2014/main" val="3274603286"/>
                    </a:ext>
                  </a:extLst>
                </a:gridCol>
                <a:gridCol w="2073156">
                  <a:extLst>
                    <a:ext uri="{9D8B030D-6E8A-4147-A177-3AD203B41FA5}">
                      <a16:colId xmlns:a16="http://schemas.microsoft.com/office/drawing/2014/main" val="3258906391"/>
                    </a:ext>
                  </a:extLst>
                </a:gridCol>
                <a:gridCol w="2038537">
                  <a:extLst>
                    <a:ext uri="{9D8B030D-6E8A-4147-A177-3AD203B41FA5}">
                      <a16:colId xmlns:a16="http://schemas.microsoft.com/office/drawing/2014/main" val="951968809"/>
                    </a:ext>
                  </a:extLst>
                </a:gridCol>
              </a:tblGrid>
              <a:tr h="447788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Shed - alpha 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34903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402403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137647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126587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86420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066052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0.505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0.570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0.704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98526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2.018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2.317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3.37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93819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710974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136852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128321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87554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942214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0.506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0.569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0.7025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524638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2.020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2.315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3.351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351836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6002889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137482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131597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105400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572519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0.507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0.589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0.726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466269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2.024 / 1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2.43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3.63 / 2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60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332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32E7-01BD-8E48-A331-4BA847DB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21E209-2716-6D4B-855D-9E9202544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1512201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1AFC9-FB72-014A-ABAA-D4144800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EE4176C-580B-864B-A1E5-5D7E8AAEC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3425337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8189FA7-E5AF-674F-BB2E-958BD19E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6" y="179916"/>
            <a:ext cx="10684933" cy="667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43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C0B18C-629A-ED4B-9C1A-7F363ABE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568225"/>
              </p:ext>
            </p:extLst>
          </p:nvPr>
        </p:nvGraphicFramePr>
        <p:xfrm>
          <a:off x="422856" y="389585"/>
          <a:ext cx="11346288" cy="6078829"/>
        </p:xfrm>
        <a:graphic>
          <a:graphicData uri="http://schemas.openxmlformats.org/drawingml/2006/table">
            <a:tbl>
              <a:tblPr firstRow="1" firstCol="1" bandRow="1"/>
              <a:tblGrid>
                <a:gridCol w="3749219">
                  <a:extLst>
                    <a:ext uri="{9D8B030D-6E8A-4147-A177-3AD203B41FA5}">
                      <a16:colId xmlns:a16="http://schemas.microsoft.com/office/drawing/2014/main" val="903581912"/>
                    </a:ext>
                  </a:extLst>
                </a:gridCol>
                <a:gridCol w="2335451">
                  <a:extLst>
                    <a:ext uri="{9D8B030D-6E8A-4147-A177-3AD203B41FA5}">
                      <a16:colId xmlns:a16="http://schemas.microsoft.com/office/drawing/2014/main" val="3550764668"/>
                    </a:ext>
                  </a:extLst>
                </a:gridCol>
                <a:gridCol w="2651872">
                  <a:extLst>
                    <a:ext uri="{9D8B030D-6E8A-4147-A177-3AD203B41FA5}">
                      <a16:colId xmlns:a16="http://schemas.microsoft.com/office/drawing/2014/main" val="1141836393"/>
                    </a:ext>
                  </a:extLst>
                </a:gridCol>
                <a:gridCol w="2609746">
                  <a:extLst>
                    <a:ext uri="{9D8B030D-6E8A-4147-A177-3AD203B41FA5}">
                      <a16:colId xmlns:a16="http://schemas.microsoft.com/office/drawing/2014/main" val="1692995939"/>
                    </a:ext>
                  </a:extLst>
                </a:gridCol>
              </a:tblGrid>
              <a:tr h="416434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Shed - gamma 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21643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193866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138073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137687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110986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057739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0.505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0.568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0.705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088664"/>
                  </a:ext>
                </a:extLst>
              </a:tr>
              <a:tr h="63816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2.017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2.313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3.386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74450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295361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138498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138928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125219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526371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0.504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0.705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692347"/>
                  </a:ext>
                </a:extLst>
              </a:tr>
              <a:tr h="63816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2.013 / 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2.318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3.382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074241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378457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138654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145770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132267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388844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0.591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0.726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897218"/>
                  </a:ext>
                </a:extLst>
              </a:tr>
              <a:tr h="63816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2.030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2.439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3.654 / 2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000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9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7602-6182-734A-B6B4-C72E58C0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FD41EB4-3C5A-7740-B857-F45CE641F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239667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A85886-76CE-024D-93E2-6F47C1139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579602"/>
              </p:ext>
            </p:extLst>
          </p:nvPr>
        </p:nvGraphicFramePr>
        <p:xfrm>
          <a:off x="643467" y="791178"/>
          <a:ext cx="10905067" cy="5275647"/>
        </p:xfrm>
        <a:graphic>
          <a:graphicData uri="http://schemas.openxmlformats.org/drawingml/2006/table">
            <a:tbl>
              <a:tblPr firstRow="1" firstCol="1" bandRow="1"/>
              <a:tblGrid>
                <a:gridCol w="4145162">
                  <a:extLst>
                    <a:ext uri="{9D8B030D-6E8A-4147-A177-3AD203B41FA5}">
                      <a16:colId xmlns:a16="http://schemas.microsoft.com/office/drawing/2014/main" val="1788259517"/>
                    </a:ext>
                  </a:extLst>
                </a:gridCol>
                <a:gridCol w="2085002">
                  <a:extLst>
                    <a:ext uri="{9D8B030D-6E8A-4147-A177-3AD203B41FA5}">
                      <a16:colId xmlns:a16="http://schemas.microsoft.com/office/drawing/2014/main" val="970912806"/>
                    </a:ext>
                  </a:extLst>
                </a:gridCol>
                <a:gridCol w="2356422">
                  <a:extLst>
                    <a:ext uri="{9D8B030D-6E8A-4147-A177-3AD203B41FA5}">
                      <a16:colId xmlns:a16="http://schemas.microsoft.com/office/drawing/2014/main" val="2442675540"/>
                    </a:ext>
                  </a:extLst>
                </a:gridCol>
                <a:gridCol w="2318481">
                  <a:extLst>
                    <a:ext uri="{9D8B030D-6E8A-4147-A177-3AD203B41FA5}">
                      <a16:colId xmlns:a16="http://schemas.microsoft.com/office/drawing/2014/main" val="186517712"/>
                    </a:ext>
                  </a:extLst>
                </a:gridCol>
              </a:tblGrid>
              <a:tr h="40581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Contact-Shed 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350335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883384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137218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128703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21965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656699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0.623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0.827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560624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2.05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2.64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5.7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834733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36297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138846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147533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61908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136278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0.861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523220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2.05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3.02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7.17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4777953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301644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136676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108204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1178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45136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0.507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0.582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0.795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865501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2.02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2.39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3.643 / 2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972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649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B9A68-25DF-B34C-B6A9-55C307BE7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34AED7E-3BE7-0448-8DD4-15ACDBB9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597467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D48220-7ECB-E84E-A953-76CED22FA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98" y="343436"/>
            <a:ext cx="10423301" cy="65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28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E764C3-7A2D-854F-94E9-EF4D14590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612985"/>
              </p:ext>
            </p:extLst>
          </p:nvPr>
        </p:nvGraphicFramePr>
        <p:xfrm>
          <a:off x="643466" y="795167"/>
          <a:ext cx="10905067" cy="5267665"/>
        </p:xfrm>
        <a:graphic>
          <a:graphicData uri="http://schemas.openxmlformats.org/drawingml/2006/table">
            <a:tbl>
              <a:tblPr firstRow="1" firstCol="1" bandRow="1"/>
              <a:tblGrid>
                <a:gridCol w="4339215">
                  <a:extLst>
                    <a:ext uri="{9D8B030D-6E8A-4147-A177-3AD203B41FA5}">
                      <a16:colId xmlns:a16="http://schemas.microsoft.com/office/drawing/2014/main" val="923420248"/>
                    </a:ext>
                  </a:extLst>
                </a:gridCol>
                <a:gridCol w="2109175">
                  <a:extLst>
                    <a:ext uri="{9D8B030D-6E8A-4147-A177-3AD203B41FA5}">
                      <a16:colId xmlns:a16="http://schemas.microsoft.com/office/drawing/2014/main" val="3515446036"/>
                    </a:ext>
                  </a:extLst>
                </a:gridCol>
                <a:gridCol w="2143222">
                  <a:extLst>
                    <a:ext uri="{9D8B030D-6E8A-4147-A177-3AD203B41FA5}">
                      <a16:colId xmlns:a16="http://schemas.microsoft.com/office/drawing/2014/main" val="2797999195"/>
                    </a:ext>
                  </a:extLst>
                </a:gridCol>
                <a:gridCol w="2313455">
                  <a:extLst>
                    <a:ext uri="{9D8B030D-6E8A-4147-A177-3AD203B41FA5}">
                      <a16:colId xmlns:a16="http://schemas.microsoft.com/office/drawing/2014/main" val="2632959136"/>
                    </a:ext>
                  </a:extLst>
                </a:gridCol>
              </a:tblGrid>
              <a:tr h="405205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Alpha – gamma  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42455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325278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137637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138319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132893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325630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0.530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507376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2.005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2.049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2.123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720530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95320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134953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139547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137483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65737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0.5172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0.527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090728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2.002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2.067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2.109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074746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953977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137355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136998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139328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455621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0.5019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0.5230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0774619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2.003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2.043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2.0919 / 2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275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49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E617-34DC-924F-8D72-74F1D6C57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850C330-B871-E142-96FD-A4D1A5EA1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4177105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7148-42BB-A749-A311-E6DCB8E4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BF1BE29-69A8-6844-A104-3F1F587A0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2815462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B324-3CB7-2B4F-9BF2-6C44B89BB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94CF4-3889-AB48-89C6-543DF78F2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A1E1F891-5263-FB42-A6C5-D8B9628D7C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"/>
            <a:ext cx="12192000" cy="68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14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9A2E66-1E7B-1249-A7C9-4040A2B0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12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1869A-BE5E-6D43-ABA9-5377BA5F0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chart, box and whisker chart&#10;&#10;Description automatically generated">
            <a:extLst>
              <a:ext uri="{FF2B5EF4-FFF2-40B4-BE49-F238E27FC236}">
                <a16:creationId xmlns:a16="http://schemas.microsoft.com/office/drawing/2014/main" id="{AEE2D9C2-90E1-2F49-9935-2A5605229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219585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85881-D1C7-3C4B-B173-4BDE635E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 descr="Graphical user interface, application, histogram&#10;&#10;Description automatically generated">
            <a:extLst>
              <a:ext uri="{FF2B5EF4-FFF2-40B4-BE49-F238E27FC236}">
                <a16:creationId xmlns:a16="http://schemas.microsoft.com/office/drawing/2014/main" id="{907F194B-F2D8-524F-A89E-AC4EFFAB4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-1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321849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18E3C70C-0866-0047-9229-B8A18BB2A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54" y="93908"/>
            <a:ext cx="10822546" cy="676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2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760D8D-F105-A645-8421-BBF039346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092889"/>
              </p:ext>
            </p:extLst>
          </p:nvPr>
        </p:nvGraphicFramePr>
        <p:xfrm>
          <a:off x="1079635" y="643464"/>
          <a:ext cx="9706159" cy="5571072"/>
        </p:xfrm>
        <a:graphic>
          <a:graphicData uri="http://schemas.openxmlformats.org/drawingml/2006/table">
            <a:tbl>
              <a:tblPr firstRow="1" firstCol="1" bandRow="1"/>
              <a:tblGrid>
                <a:gridCol w="3838462">
                  <a:extLst>
                    <a:ext uri="{9D8B030D-6E8A-4147-A177-3AD203B41FA5}">
                      <a16:colId xmlns:a16="http://schemas.microsoft.com/office/drawing/2014/main" val="558163099"/>
                    </a:ext>
                  </a:extLst>
                </a:gridCol>
                <a:gridCol w="1955899">
                  <a:extLst>
                    <a:ext uri="{9D8B030D-6E8A-4147-A177-3AD203B41FA5}">
                      <a16:colId xmlns:a16="http://schemas.microsoft.com/office/drawing/2014/main" val="4099451389"/>
                    </a:ext>
                  </a:extLst>
                </a:gridCol>
                <a:gridCol w="1955899">
                  <a:extLst>
                    <a:ext uri="{9D8B030D-6E8A-4147-A177-3AD203B41FA5}">
                      <a16:colId xmlns:a16="http://schemas.microsoft.com/office/drawing/2014/main" val="3875426821"/>
                    </a:ext>
                  </a:extLst>
                </a:gridCol>
                <a:gridCol w="1955899">
                  <a:extLst>
                    <a:ext uri="{9D8B030D-6E8A-4147-A177-3AD203B41FA5}">
                      <a16:colId xmlns:a16="http://schemas.microsoft.com/office/drawing/2014/main" val="3683603405"/>
                    </a:ext>
                  </a:extLst>
                </a:gridCol>
              </a:tblGrid>
              <a:tr h="428544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Contact-alpha 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843350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968731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137462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128172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95958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0599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0.5048232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0.5777081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0.7326122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164153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2.01 / 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2.362 / 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3.728 / 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459739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856423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137805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127885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98910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7668195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0.5043504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0.579114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0.7460924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721935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2.013162 / 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2.370367 / 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3.92 / 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646739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207099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137178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133676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113970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441546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0.5091414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0.6020078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0.7675704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559396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2.032791 / 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2.506973 / 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4.291053 / 2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717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06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F053D-3A24-DF45-9F33-FF8B3EBF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D17ECE-416D-8543-9F74-E83FFC30C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6357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8B18-AFF2-154D-9C45-681E7CB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2153536-2798-C14B-8E5E-FBCDBA845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391230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325873D-014A-8248-A272-2D89A6028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84" y="158302"/>
            <a:ext cx="10719515" cy="669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20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37618</TotalTime>
  <Words>591</Words>
  <Application>Microsoft Macintosh PowerPoint</Application>
  <PresentationFormat>Widescreen</PresentationFormat>
  <Paragraphs>318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Beagle</dc:creator>
  <cp:lastModifiedBy>Alexis Beagle</cp:lastModifiedBy>
  <cp:revision>44</cp:revision>
  <dcterms:created xsi:type="dcterms:W3CDTF">2021-07-09T20:20:07Z</dcterms:created>
  <dcterms:modified xsi:type="dcterms:W3CDTF">2021-08-25T19:19:26Z</dcterms:modified>
</cp:coreProperties>
</file>